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4" name="Rechteck 3"/>
          <p:cNvSpPr/>
          <p:nvPr/>
        </p:nvSpPr>
        <p:spPr>
          <a:xfrm>
            <a:off x="1434231" y="5085183"/>
            <a:ext cx="5684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VEGF-C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Sandwich-ELISA 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 polyclonal anti-rat VEGF-C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104-PA10]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antibody as capture antibody and recombinant rat VEGF-C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R20-014]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standard. </a:t>
            </a:r>
            <a:r>
              <a:rPr lang="en-US" sz="12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Biotinylated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rabbit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anti-rat VEGF-C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#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104-PABi10]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was used for detection.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2163425" y="946655"/>
            <a:ext cx="48036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Sandwich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anti-rat VEGF-C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104-PA10S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/-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PA10)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060848"/>
            <a:ext cx="382109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2014-04-11T11:40:46Z</dcterms:created>
  <dcterms:modified xsi:type="dcterms:W3CDTF">2015-04-14T06:12:58Z</dcterms:modified>
</cp:coreProperties>
</file>